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68" r:id="rId5"/>
    <p:sldId id="259" r:id="rId6"/>
    <p:sldId id="267" r:id="rId7"/>
    <p:sldId id="265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D42E8-A332-49EE-8B92-794DC531DDC9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DD362-9829-4DAB-A100-25AC87389CD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412A0F-1409-4C74-8036-569E08F70D66}" type="datetimeFigureOut">
              <a:rPr lang="pl-PL" smtClean="0"/>
              <a:pPr/>
              <a:t>2020-11-09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4FD119-7A2C-44B3-981C-3C338F1277D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3200" dirty="0" smtClean="0"/>
              <a:t>11 listopada 1918 – 11 listopada 2020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Narodowe Święto </a:t>
            </a:r>
            <a:r>
              <a:rPr lang="pl-PL" b="1" dirty="0" smtClean="0"/>
              <a:t>Niepodległości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Ignacy Paderewski  ( 1860 – 1941)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/>
              <a:t>Urodził się w Kuryłówce na Podolu w zaborze rosyjskim, w rodzinie administratora majątków ziemskich.</a:t>
            </a:r>
          </a:p>
          <a:p>
            <a:r>
              <a:rPr lang="pl-PL" sz="2400" dirty="0" smtClean="0"/>
              <a:t>Uzdolniony muzycznie, początkowo pobierał naukę gry na fortepianie pod kierunkiem nauczycieli domowych.</a:t>
            </a:r>
          </a:p>
          <a:p>
            <a:r>
              <a:rPr lang="pl-PL" sz="2400" dirty="0" smtClean="0"/>
              <a:t>Kształcił się w Warszawie, a później w Wiedniu.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dirty="0"/>
          </a:p>
        </p:txBody>
      </p:sp>
      <p:pic>
        <p:nvPicPr>
          <p:cNvPr id="4098" name="Picture 2" descr="C:\Users\Piotrek\Desktop\ignacy-padere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71703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Ignacy Jan Paderewski</a:t>
            </a:r>
            <a:endParaRPr lang="pl-PL" dirty="0"/>
          </a:p>
        </p:txBody>
      </p:sp>
      <p:pic>
        <p:nvPicPr>
          <p:cNvPr id="5" name="Symbol zastępczy zawartości 4" descr="Ignacy_Paderewski_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50937" y="1695450"/>
            <a:ext cx="3276600" cy="4076700"/>
          </a:xfrm>
        </p:spPr>
      </p:pic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Podczas Wielkiej Wojny wykorzystał swoja sławę, aby propagować idee niepodległości Polski za granicą, a szczególnie w USA.</a:t>
            </a:r>
          </a:p>
          <a:p>
            <a:r>
              <a:rPr lang="pl-PL" dirty="0" smtClean="0"/>
              <a:t>W 1919 roku stanął na czele polskiego rządu.</a:t>
            </a:r>
          </a:p>
          <a:p>
            <a:r>
              <a:rPr lang="pl-PL" dirty="0" smtClean="0"/>
              <a:t>W 1922 roku wycofał się z życia politycznego.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102 rocznica odzyskania niepodległości przez Polskę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632848" cy="4539208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8" name="Picture 4" descr="C:\Users\Piotrek\Desktop\33544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632848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Powstanie  święta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pl-PL" sz="2800" b="1" dirty="0"/>
              <a:t>Narodowe Święto Niepodległości</a:t>
            </a:r>
            <a:r>
              <a:rPr lang="pl-PL" sz="2800" dirty="0"/>
              <a:t> – </a:t>
            </a:r>
            <a:r>
              <a:rPr lang="pl-PL" sz="2800" dirty="0" smtClean="0"/>
              <a:t>święto </a:t>
            </a:r>
            <a:r>
              <a:rPr lang="pl-PL" sz="2800" dirty="0"/>
              <a:t>państwowe w Polsce obchodzone corocznie </a:t>
            </a:r>
            <a:r>
              <a:rPr lang="pl-PL" sz="2800" dirty="0" smtClean="0"/>
              <a:t>11 </a:t>
            </a:r>
            <a:r>
              <a:rPr lang="pl-PL" sz="2800" dirty="0"/>
              <a:t>listopada dla upamiętnienia odzyskania niepodległości przez Polskę w 1918, po 123 latach zaborów (1795–1918). Święto zostało ustanowione </a:t>
            </a:r>
            <a:r>
              <a:rPr lang="pl-PL" sz="2800" dirty="0" smtClean="0"/>
              <a:t> 23 </a:t>
            </a:r>
            <a:r>
              <a:rPr lang="pl-PL" sz="2800" dirty="0"/>
              <a:t>kwietnia </a:t>
            </a:r>
            <a:r>
              <a:rPr lang="pl-PL" sz="2800" dirty="0" smtClean="0"/>
              <a:t>1937 roku Zostało zniesione przez</a:t>
            </a:r>
            <a:r>
              <a:rPr lang="pl-PL" sz="2800" dirty="0"/>
              <a:t> </a:t>
            </a:r>
            <a:r>
              <a:rPr lang="pl-PL" sz="2800" dirty="0" smtClean="0"/>
              <a:t>Krajową Radę Narodową</a:t>
            </a:r>
            <a:r>
              <a:rPr lang="pl-PL" sz="2800" dirty="0"/>
              <a:t> 22 lipca </a:t>
            </a:r>
            <a:r>
              <a:rPr lang="pl-PL" sz="2800" dirty="0" smtClean="0"/>
              <a:t>1945.  </a:t>
            </a:r>
            <a:r>
              <a:rPr lang="pl-PL" sz="2800" dirty="0"/>
              <a:t>P</a:t>
            </a:r>
            <a:r>
              <a:rPr lang="pl-PL" sz="2800" dirty="0" smtClean="0"/>
              <a:t>rzywrócono </a:t>
            </a:r>
            <a:r>
              <a:rPr lang="pl-PL" sz="2800" dirty="0" smtClean="0"/>
              <a:t>je</a:t>
            </a:r>
            <a:r>
              <a:rPr lang="pl-PL" sz="2800" dirty="0"/>
              <a:t>  w </a:t>
            </a:r>
            <a:r>
              <a:rPr lang="pl-PL" sz="2800" dirty="0" smtClean="0"/>
              <a:t>1989 roku. </a:t>
            </a:r>
            <a:r>
              <a:rPr lang="pl-PL" sz="2800" dirty="0"/>
              <a:t>Jest dniem wolnym od pracy.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Droga Polaków do niepodległości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Była  </a:t>
            </a:r>
            <a:r>
              <a:rPr lang="pl-PL" sz="2800" dirty="0" smtClean="0"/>
              <a:t>długa i trudna, została naznaczona cierpieniem  tysięcy Polaków.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Wiodła przez powstania narodowe, walkę  na frontach I wojny światowej, powstanie wielkopolskie i powstania śląskie,  także  obronę granic Rzeczypospolitej.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Powstanie listopadowe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Odzyskiwanie przez Polskę </a:t>
            </a:r>
            <a:r>
              <a:rPr lang="pl-PL" dirty="0" smtClean="0"/>
              <a:t>niepodległości przebiegało stopniowo.  Wydarzenia </a:t>
            </a:r>
            <a:r>
              <a:rPr lang="pl-PL" dirty="0"/>
              <a:t>w </a:t>
            </a:r>
            <a:r>
              <a:rPr lang="pl-PL" dirty="0" smtClean="0"/>
              <a:t>Polsce zbiegły się </a:t>
            </a:r>
            <a:r>
              <a:rPr lang="pl-PL" dirty="0"/>
              <a:t>z </a:t>
            </a:r>
            <a:r>
              <a:rPr lang="pl-PL" dirty="0" smtClean="0"/>
              <a:t>zakończeniem działań</a:t>
            </a:r>
            <a:r>
              <a:rPr lang="pl-PL" dirty="0"/>
              <a:t> I wojny światowej dzięki zawarciu rozejmu w </a:t>
            </a:r>
            <a:r>
              <a:rPr lang="pl-PL" dirty="0" err="1"/>
              <a:t>Compiègne</a:t>
            </a:r>
            <a:r>
              <a:rPr lang="pl-PL" dirty="0"/>
              <a:t> 11 listopada </a:t>
            </a:r>
            <a:r>
              <a:rPr lang="pl-PL" dirty="0" smtClean="0"/>
              <a:t>1918.  </a:t>
            </a:r>
            <a:r>
              <a:rPr lang="pl-PL" dirty="0"/>
              <a:t>Dzień wcześniej przybył do Warszawy </a:t>
            </a:r>
            <a:r>
              <a:rPr lang="pl-PL" dirty="0" smtClean="0"/>
              <a:t>Józef </a:t>
            </a:r>
            <a:r>
              <a:rPr lang="pl-PL" dirty="0"/>
              <a:t>Piłsudski. W tych dwóch dniach, 10 i 11 listopada 1918, naród polski uświadomił sobie w pełni </a:t>
            </a:r>
            <a:r>
              <a:rPr lang="pl-PL" dirty="0" smtClean="0"/>
              <a:t>odzyskanie </a:t>
            </a:r>
            <a:r>
              <a:rPr lang="pl-PL" dirty="0"/>
              <a:t>niepodległości, a nastrój głębokiego wzruszenia i entuzjazmu ogarnął </a:t>
            </a:r>
            <a:r>
              <a:rPr lang="pl-PL" dirty="0" smtClean="0"/>
              <a:t>kraj.</a:t>
            </a:r>
            <a:endParaRPr lang="pl-PL" dirty="0"/>
          </a:p>
        </p:txBody>
      </p:sp>
      <p:pic>
        <p:nvPicPr>
          <p:cNvPr id="4" name="Picture 2" descr="C:\Users\Piotrek\Desktop\800px-Marcin_Zaleski,_Wzięcie_Arsenał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5"/>
            <a:ext cx="7610476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Powstanie styczniowe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Piotrek\Desktop\pobrany pl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208912" cy="4596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Główni twórcy niepodległej Polski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 smtClean="0"/>
              <a:t>Józef Piłsudski</a:t>
            </a: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Ignacy Jan Paderewski</a:t>
            </a:r>
          </a:p>
          <a:p>
            <a:pPr algn="ctr">
              <a:buNone/>
            </a:pPr>
            <a:endParaRPr lang="pl-PL" sz="4000" dirty="0" smtClean="0"/>
          </a:p>
          <a:p>
            <a:pPr algn="ctr">
              <a:buNone/>
            </a:pPr>
            <a:r>
              <a:rPr lang="pl-PL" sz="4000" dirty="0" smtClean="0"/>
              <a:t>Roman Dmowski</a:t>
            </a:r>
          </a:p>
          <a:p>
            <a:pPr>
              <a:buNone/>
            </a:pPr>
            <a:r>
              <a:rPr lang="pl-PL" sz="3600" dirty="0" smtClean="0"/>
              <a:t>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Józef Piłsudski (1867 – 1935)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Działacz niepodległościowy. Dowódca wojskowy, polityk, naczelnik państwa polskiego w latach 1918-1922. Naczelny wódz Armii Polskiej od 11 listopada </a:t>
            </a:r>
            <a:r>
              <a:rPr lang="pl-PL" dirty="0" smtClean="0"/>
              <a:t>1918 roku, </a:t>
            </a:r>
            <a:r>
              <a:rPr lang="pl-PL" dirty="0" smtClean="0"/>
              <a:t>pierwszy marszałek Polski od </a:t>
            </a:r>
            <a:r>
              <a:rPr lang="pl-PL" dirty="0" smtClean="0"/>
              <a:t>1920 roku.; </a:t>
            </a:r>
            <a:r>
              <a:rPr lang="pl-PL" dirty="0" smtClean="0"/>
              <a:t>dwukrotny premier Polski (1926-1928 i 1930).</a:t>
            </a:r>
            <a:endParaRPr lang="pl-PL" dirty="0"/>
          </a:p>
        </p:txBody>
      </p:sp>
      <p:pic>
        <p:nvPicPr>
          <p:cNvPr id="2050" name="Picture 2" descr="C:\Users\Piotrek\Desktop\MTQzNDY4YjUwGDh3dk9vIHNAbC0wFmF2JFh0ZnZ7YmdjSjZwbgNiPX8NPmopWGI1fhxhLilRKntjQ318bxs9PT0JOyAqXyQLZUh6JjgNfjZ_ED4hPhY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7"/>
            <a:ext cx="4032447" cy="475252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                                            Roman </a:t>
            </a:r>
            <a:r>
              <a:rPr lang="pl-PL" dirty="0" smtClean="0"/>
              <a:t>Dmowski (1864 – 1939)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Był politykiem, ideologiem i współzałożycielem  Narodowej Demokracji. Założył Komitet Narodowy Polski. Jego działania przyczyniły się do uzyskania poparcia dla sprawy polskiej na Zachodzie.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3074" name="Picture 2" descr="C:\Users\Piotrek\Desktop\roman-dmow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3456384" cy="468052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144</TotalTime>
  <Words>252</Words>
  <Application>Microsoft Office PowerPoint</Application>
  <PresentationFormat>Pokaz na ekranie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Kapitał</vt:lpstr>
      <vt:lpstr>Narodowe Święto Niepodległości </vt:lpstr>
      <vt:lpstr>102 rocznica odzyskania niepodległości przez Polskę</vt:lpstr>
      <vt:lpstr>Powstanie  święta</vt:lpstr>
      <vt:lpstr>Droga Polaków do niepodległości</vt:lpstr>
      <vt:lpstr> Powstanie listopadowe </vt:lpstr>
      <vt:lpstr>Powstanie styczniowe</vt:lpstr>
      <vt:lpstr>Główni twórcy niepodległej Polski</vt:lpstr>
      <vt:lpstr> Józef Piłsudski (1867 – 1935)</vt:lpstr>
      <vt:lpstr>                                                                          Roman Dmowski (1864 – 1939) </vt:lpstr>
      <vt:lpstr>Ignacy Paderewski  ( 1860 – 1941) </vt:lpstr>
      <vt:lpstr>Ignacy Jan Paderewski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Narodowe Święto Niepodległości.</dc:title>
  <dc:creator>Piotrek</dc:creator>
  <cp:lastModifiedBy>Dom</cp:lastModifiedBy>
  <cp:revision>18</cp:revision>
  <dcterms:created xsi:type="dcterms:W3CDTF">2020-11-03T18:30:02Z</dcterms:created>
  <dcterms:modified xsi:type="dcterms:W3CDTF">2020-11-09T17:56:42Z</dcterms:modified>
</cp:coreProperties>
</file>