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A68E45-0220-4FCC-A280-8D080DDDE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B67F9B6-36C6-4C5B-86B8-0E3E4DADE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E406F3-8662-457F-BBF3-3C75303F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EC0-3512-484D-91A8-DC04C4E6E9F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FCD736-F303-4ABD-B545-7080242E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429F8F-57DF-447D-B392-1EB99D95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FBE-B102-4F68-A4BF-5D00A87425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960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C4EE86-29E9-472E-A62C-1D224FCD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B310D57-A980-43DA-A29F-659FDAC00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AEDAE2-A410-4750-91AC-25AF4E1D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EC0-3512-484D-91A8-DC04C4E6E9F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66EBF9-3265-4F9D-93BE-170E40AA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199BA6-E6AD-4426-872C-EC22BF38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FBE-B102-4F68-A4BF-5D00A87425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17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6E3B526-5DA7-4FA4-8C2D-DC337E23B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53AB985-F2B5-457C-8E8A-6C94E186A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8983ED-2188-46C5-B76A-A982AAC1E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EC0-3512-484D-91A8-DC04C4E6E9F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B6D24B-EAED-4376-B53F-7E7FBB07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4A6B11-0946-42A8-ACEB-BAABE920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FBE-B102-4F68-A4BF-5D00A87425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61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77D70D-4290-41CE-A637-E4F0E74E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28072B-40B5-4007-8942-8D9D1D5C3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46D1E0-E9CE-4FA6-A430-7A56DED1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EC0-3512-484D-91A8-DC04C4E6E9F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44D723-02D0-4F52-BFC7-454D1B86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A3D23B-5872-4954-887F-4D8BCE36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FBE-B102-4F68-A4BF-5D00A87425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186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832EEC-D212-42D5-A6AC-2791EA50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78BC06-B63B-4098-B03F-35CBEE0F8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826B88-5481-42FB-8EC1-DBDF438B3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EC0-3512-484D-91A8-DC04C4E6E9F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6B9DAA-5781-4857-8CE8-A632925C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00DEBB-871E-4EFE-A969-4F4EF683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FBE-B102-4F68-A4BF-5D00A87425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98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D0B050-6A4E-42D4-BDB3-242A6888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BF84E3-8E93-463A-BCC8-CD42C40DE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FEB69E-1FCD-468F-AA41-AEF6D73B4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31F8A8-37EA-43BF-9900-0A33FAD0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EC0-3512-484D-91A8-DC04C4E6E9F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EA1EC96-0B81-4CD5-B911-6BEF59E22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663767C-D969-4642-92E6-C4E86C34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FBE-B102-4F68-A4BF-5D00A87425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47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70F013-EC08-4A73-B6D4-F44C632F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E02B76-3D5A-45DF-80B4-EA5850DC6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F6B251-680B-415D-8454-31E08CD65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F427129-221C-4564-92F8-7451E88F8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0F24A5B-B44D-4B9E-BC7B-4C8EA39DD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5573041-3CB6-4ED7-91F0-AD76AD9C4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EC0-3512-484D-91A8-DC04C4E6E9F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4722D17-DD2A-4915-B49D-C7CE5276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5D2AE01-05C9-4243-B7C7-21E146DD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FBE-B102-4F68-A4BF-5D00A87425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81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610B35-621B-4800-BFA0-C4B04F8F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ED3CCF5-F319-403F-AB5E-8EC01087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EC0-3512-484D-91A8-DC04C4E6E9F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C03D7CD-497B-4EE6-9394-AC6DCB54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F29C94D-E1F1-4FBD-933D-B8FEF4C6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FBE-B102-4F68-A4BF-5D00A87425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75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892C6AC-4592-4836-B8C4-3F88C54D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EC0-3512-484D-91A8-DC04C4E6E9F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14D9ACC-E207-47CF-97E0-F9EB8139E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72873D-8774-4DAE-8409-DB0BCAC6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FBE-B102-4F68-A4BF-5D00A87425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1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3774BF-6093-4874-9222-8AD9F8A1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835770-A1A8-40CC-99BC-EEED2B390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5DB11A1-85E2-4E1C-8690-434702415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589FFE7-BBD8-471A-B2C4-487CAFDD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EC0-3512-484D-91A8-DC04C4E6E9F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0767BB-1D46-4B01-8072-EA45425D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FE83BB8-F7B6-4167-8FC5-506B1E2A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FBE-B102-4F68-A4BF-5D00A87425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635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28524B-2342-4B09-8CFC-61C09113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29DE592-5849-4452-A8F6-A844BAD19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F54CAB6-4480-47C8-93BA-421EC4D6F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AE5CB5-FC1D-4CA2-AE98-D7ED1925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EC0-3512-484D-91A8-DC04C4E6E9F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E4CF54F-F74D-4A43-83BF-7859C360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13EBDB8-5E91-4AE6-B037-C9E122F3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FBE-B102-4F68-A4BF-5D00A87425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06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357B689-C393-422F-AC4A-7E26450E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FD5344B-6F4E-47F6-B970-07454602A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17E42D-93E3-45B3-B0CA-24B6B1A7E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EC0-3512-484D-91A8-DC04C4E6E9F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02901A-4A95-4738-B51D-BC7F11FB6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2EE5C2-8665-452B-846A-3A708F925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9FBE-B102-4F68-A4BF-5D00A87425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00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D07468A-2649-45B7-A53A-2189B609E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pl-PL" sz="5200" dirty="0">
                <a:solidFill>
                  <a:schemeClr val="tx2"/>
                </a:solidFill>
                <a:latin typeface="Comic Sans MS" panose="030F0702030302020204" pitchFamily="66" charset="0"/>
              </a:rPr>
              <a:t>Dzień wiosny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5725169-7844-424D-8F3C-D5E93A632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endParaRPr lang="pl-P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34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0A374C0-92CA-4156-9713-1AAFDCF5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5" y="1250575"/>
            <a:ext cx="4604274" cy="4163210"/>
          </a:xfrm>
        </p:spPr>
        <p:txBody>
          <a:bodyPr anchor="ctr">
            <a:normAutofit/>
          </a:bodyPr>
          <a:lstStyle/>
          <a:p>
            <a:r>
              <a:rPr lang="pl-PL" sz="7400">
                <a:solidFill>
                  <a:schemeClr val="bg1"/>
                </a:solidFill>
                <a:latin typeface="Comic Sans MS" panose="030F0702030302020204" pitchFamily="66" charset="0"/>
              </a:rPr>
              <a:t>Jak wita się wiosnę w Polsce?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C57604-0CFD-4023-B9BD-107166A2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76" y="1100949"/>
            <a:ext cx="4996593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10C3C3-B176-4D8D-84FB-7A8246568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224" y="860612"/>
            <a:ext cx="4797909" cy="502382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chemeClr val="bg1"/>
                </a:solidFill>
                <a:latin typeface="Comic Sans MS" panose="030F0702030302020204" pitchFamily="66" charset="0"/>
              </a:rPr>
              <a:t>Jednym ze staropolskich zwyczajów powitania wiosny jest Topienia Marzanny. Która obecnie obchodzona jest z datą 21 Marca czyli w pierwszy dzień kalendarzowej wiosny. Natomiast kiedyś miał on miejsce w czwartą niedzielę wielkiego Postu</a:t>
            </a:r>
            <a:r>
              <a:rPr lang="pl-PL" sz="200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297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B81FF2-EB0B-4BED-8950-18F07EB5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875" y="1302871"/>
            <a:ext cx="8188026" cy="2044650"/>
          </a:xfrm>
        </p:spPr>
        <p:txBody>
          <a:bodyPr anchor="b">
            <a:normAutofit/>
          </a:bodyPr>
          <a:lstStyle/>
          <a:p>
            <a:pPr algn="ctr"/>
            <a:r>
              <a:rPr lang="pl-PL" sz="4800"/>
              <a:t>Oznaki wiosny.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FA768D-900B-480C-A9F5-A83EC841E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41" y="3519236"/>
            <a:ext cx="8192843" cy="2057046"/>
          </a:xfrm>
        </p:spPr>
        <p:txBody>
          <a:bodyPr anchor="t">
            <a:normAutofit lnSpcReduction="10000"/>
          </a:bodyPr>
          <a:lstStyle/>
          <a:p>
            <a:pPr marL="457200" lvl="1" indent="0" algn="ctr">
              <a:buNone/>
            </a:pPr>
            <a:r>
              <a:rPr lang="pl-PL" sz="1100" dirty="0">
                <a:highlight>
                  <a:srgbClr val="FFFF00"/>
                </a:highlight>
                <a:latin typeface="Comic Sans MS" panose="030F0702030302020204" pitchFamily="66" charset="0"/>
              </a:rPr>
              <a:t>Jedną z oznak wiosny są popularne kwitnące kwiaty takie jak:</a:t>
            </a:r>
          </a:p>
          <a:p>
            <a:pPr lvl="1" algn="ctr"/>
            <a:r>
              <a:rPr lang="pl-PL" sz="1100" dirty="0">
                <a:latin typeface="Comic Sans MS" panose="030F0702030302020204" pitchFamily="66" charset="0"/>
              </a:rPr>
              <a:t>Krokusy</a:t>
            </a:r>
          </a:p>
          <a:p>
            <a:pPr lvl="1" algn="ctr"/>
            <a:r>
              <a:rPr lang="pl-PL" sz="1100" dirty="0">
                <a:latin typeface="Comic Sans MS" panose="030F0702030302020204" pitchFamily="66" charset="0"/>
              </a:rPr>
              <a:t>Tulipany</a:t>
            </a:r>
          </a:p>
          <a:p>
            <a:pPr lvl="1" algn="ctr"/>
            <a:r>
              <a:rPr lang="pl-PL" sz="1100" dirty="0">
                <a:latin typeface="Comic Sans MS" panose="030F0702030302020204" pitchFamily="66" charset="0"/>
              </a:rPr>
              <a:t>Piwonie</a:t>
            </a:r>
          </a:p>
          <a:p>
            <a:pPr lvl="1" algn="ctr"/>
            <a:r>
              <a:rPr lang="pl-PL" sz="1100" dirty="0">
                <a:latin typeface="Comic Sans MS" panose="030F0702030302020204" pitchFamily="66" charset="0"/>
              </a:rPr>
              <a:t>Różaneczniki</a:t>
            </a:r>
          </a:p>
          <a:p>
            <a:pPr marL="457200" lvl="1" indent="0" algn="ctr">
              <a:buNone/>
            </a:pPr>
            <a:r>
              <a:rPr lang="pl-PL" sz="1100" dirty="0">
                <a:highlight>
                  <a:srgbClr val="FF00FF"/>
                </a:highlight>
                <a:latin typeface="Comic Sans MS" panose="030F0702030302020204" pitchFamily="66" charset="0"/>
              </a:rPr>
              <a:t>Drugą z oznak wiosny są ptaki ,które przylatują z ciepłych krajów takie jak:</a:t>
            </a:r>
          </a:p>
          <a:p>
            <a:pPr lvl="1" algn="ctr"/>
            <a:r>
              <a:rPr lang="pl-PL" sz="1100" dirty="0">
                <a:latin typeface="Comic Sans MS" panose="030F0702030302020204" pitchFamily="66" charset="0"/>
              </a:rPr>
              <a:t>Bociany</a:t>
            </a:r>
          </a:p>
          <a:p>
            <a:pPr lvl="1" algn="ctr"/>
            <a:r>
              <a:rPr lang="pl-PL" sz="1100" dirty="0">
                <a:latin typeface="Comic Sans MS" panose="030F0702030302020204" pitchFamily="66" charset="0"/>
              </a:rPr>
              <a:t>Kukułki</a:t>
            </a:r>
          </a:p>
          <a:p>
            <a:pPr lvl="1" algn="ctr"/>
            <a:r>
              <a:rPr lang="pl-PL" sz="1100" dirty="0">
                <a:latin typeface="Comic Sans MS" panose="030F0702030302020204" pitchFamily="66" charset="0"/>
              </a:rPr>
              <a:t>Żurawie</a:t>
            </a:r>
          </a:p>
          <a:p>
            <a:pPr lvl="1" algn="ctr"/>
            <a:r>
              <a:rPr lang="pl-PL" sz="1100" dirty="0">
                <a:latin typeface="Comic Sans MS" panose="030F0702030302020204" pitchFamily="66" charset="0"/>
              </a:rPr>
              <a:t>Dudki</a:t>
            </a:r>
          </a:p>
          <a:p>
            <a:pPr marL="457200" lvl="1" indent="0" algn="ctr">
              <a:buNone/>
            </a:pPr>
            <a:endParaRPr lang="pl-PL" sz="1000" dirty="0"/>
          </a:p>
          <a:p>
            <a:pPr lvl="1" algn="ctr"/>
            <a:endParaRPr lang="pl-PL" sz="1000" dirty="0"/>
          </a:p>
          <a:p>
            <a:pPr lvl="1"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289524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5014F2-99E1-4FD7-8BC0-38493AF0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l-PL">
                <a:latin typeface="Comic Sans MS" panose="030F0702030302020204" pitchFamily="66" charset="0"/>
              </a:rPr>
              <a:t>	Typowy dzień Wiosny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A80448-5348-44DD-BD5C-A25FD8A7F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pl-PL" sz="2400"/>
              <a:t>21 Marca dzień jest równy nocy</a:t>
            </a:r>
          </a:p>
          <a:p>
            <a:r>
              <a:rPr lang="pl-PL" sz="2400"/>
              <a:t>Tego dnia dzień i noc mają po 12 godzin</a:t>
            </a:r>
          </a:p>
          <a:p>
            <a:r>
              <a:rPr lang="pl-PL" sz="2400"/>
              <a:t>Od teraz dni będą coraz dłuższe, a noce coraz krótsze.</a:t>
            </a:r>
          </a:p>
          <a:p>
            <a:r>
              <a:rPr lang="pl-PL" sz="2400"/>
              <a:t>Słońce mocnej przygrzewa, dlatego w przyrodzie zachodzi tyle zmian.</a:t>
            </a:r>
          </a:p>
          <a:p>
            <a:r>
              <a:rPr lang="pl-PL" sz="2400"/>
              <a:t>Wiosenne miesiące to: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/>
              <a:t>Marzec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/>
              <a:t>Kwiecień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/>
              <a:t>Maj </a:t>
            </a:r>
          </a:p>
        </p:txBody>
      </p:sp>
    </p:spTree>
    <p:extLst>
      <p:ext uri="{BB962C8B-B14F-4D97-AF65-F5344CB8AC3E}">
        <p14:creationId xmlns:p14="http://schemas.microsoft.com/office/powerpoint/2010/main" val="1090080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776BDA7-F79F-4FF4-AEA0-0694C0230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2" r="8436" b="2"/>
          <a:stretch/>
        </p:blipFill>
        <p:spPr>
          <a:xfrm>
            <a:off x="1" y="1"/>
            <a:ext cx="2970465" cy="3383279"/>
          </a:xfrm>
          <a:prstGeom prst="rect">
            <a:avLst/>
          </a:prstGeom>
        </p:spPr>
      </p:pic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904F31E-2049-484E-90DF-138ED0638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238" b="3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955C2FA2-671C-4400-85D1-C725A49D8F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59" r="38308" b="-2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DE8BFC9D-D30E-44C2-BC46-4C32B50930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882" r="25327" b="1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DA22EFB-AC7C-45CA-813B-6AD65FDB87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931" b="-1"/>
          <a:stretch/>
        </p:blipFill>
        <p:spPr>
          <a:xfrm>
            <a:off x="-1017" y="3474720"/>
            <a:ext cx="2970465" cy="338328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F4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ymbol zastępczy zawartości 18">
            <a:extLst>
              <a:ext uri="{FF2B5EF4-FFF2-40B4-BE49-F238E27FC236}">
                <a16:creationId xmlns:a16="http://schemas.microsoft.com/office/drawing/2014/main" id="{1BA5CB38-EF5F-4290-900B-462421B7A4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47" r="23867" b="1"/>
          <a:stretch/>
        </p:blipFill>
        <p:spPr>
          <a:xfrm rot="21600000">
            <a:off x="3059902" y="3474719"/>
            <a:ext cx="2970466" cy="3383280"/>
          </a:xfrm>
          <a:prstGeom prst="rect">
            <a:avLst/>
          </a:prstGeom>
        </p:spPr>
      </p:pic>
      <p:pic>
        <p:nvPicPr>
          <p:cNvPr id="20" name="Symbol zastępczy zawartości 19">
            <a:extLst>
              <a:ext uri="{FF2B5EF4-FFF2-40B4-BE49-F238E27FC236}">
                <a16:creationId xmlns:a16="http://schemas.microsoft.com/office/drawing/2014/main" id="{64805003-F268-46CE-8F0A-3779E52BB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 rot="19755524">
            <a:off x="6498131" y="3855793"/>
            <a:ext cx="2290472" cy="1606749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619CA159-C694-47F5-8BA6-B8B834DBD0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985110">
            <a:off x="9607797" y="3865697"/>
            <a:ext cx="2133600" cy="21336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FDCD1C04-D989-400F-BDD5-FD2D680510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2359" y="5369028"/>
            <a:ext cx="1805385" cy="12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26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3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3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Freeform: Shape 4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8" name="Group 4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69" name="Freeform: Shape 4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: Shape 4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4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: Shape 4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110D4FC-EECA-49C2-9694-4E7E7AD4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pl-PL" sz="3100">
                <a:solidFill>
                  <a:schemeClr val="bg1"/>
                </a:solidFill>
                <a:latin typeface="Comic Sans MS" panose="030F0702030302020204" pitchFamily="66" charset="0"/>
              </a:rPr>
              <a:t>Pierwszy dzień Wiosny ,to też dzień wagarowicza.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5F7464-1572-4F75-9A1A-363A93092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9"/>
            <a:ext cx="6140449" cy="39526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bg1">
                    <a:alpha val="80000"/>
                  </a:schemeClr>
                </a:solidFill>
                <a:latin typeface="Comic Sans MS" panose="030F0702030302020204" pitchFamily="66" charset="0"/>
              </a:rPr>
              <a:t>Pierwszy dzień Wiosny to nie tylko dzień wiosny ,ale też dzień wagarowicza. Na wagary </a:t>
            </a:r>
            <a:r>
              <a:rPr lang="pl-PL" sz="2400" dirty="0" err="1">
                <a:solidFill>
                  <a:schemeClr val="bg1">
                    <a:alpha val="80000"/>
                  </a:schemeClr>
                </a:solidFill>
                <a:latin typeface="Comic Sans MS" panose="030F0702030302020204" pitchFamily="66" charset="0"/>
              </a:rPr>
              <a:t>uciekją</a:t>
            </a:r>
            <a:r>
              <a:rPr lang="pl-PL" sz="2400" dirty="0">
                <a:solidFill>
                  <a:schemeClr val="bg1">
                    <a:alpha val="80000"/>
                  </a:schemeClr>
                </a:solidFill>
                <a:latin typeface="Comic Sans MS" panose="030F0702030302020204" pitchFamily="66" charset="0"/>
              </a:rPr>
              <a:t> uczniowie zwłaszcza w okresie wiosennym, a potęguje je ładna, słoneczna pogoda. Jest to związane z typowym dla większości ludzi mieszkających w strefie klimatu umiarkowanego rozprężeniem wiosennym i ogromną chęcią przebywania na świeżym powietrzu w miejscu pełnym słońca, następującym po długim zimowym czasie jego braku.</a:t>
            </a:r>
          </a:p>
        </p:txBody>
      </p:sp>
    </p:spTree>
    <p:extLst>
      <p:ext uri="{BB962C8B-B14F-4D97-AF65-F5344CB8AC3E}">
        <p14:creationId xmlns:p14="http://schemas.microsoft.com/office/powerpoint/2010/main" val="1541015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26ABF7-D873-4434-9509-3EED6F73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l-PL" sz="6800">
                <a:solidFill>
                  <a:schemeClr val="bg1"/>
                </a:solidFill>
                <a:latin typeface="Comic Sans MS" panose="030F0702030302020204" pitchFamily="66" charset="0"/>
              </a:rPr>
              <a:t>Dziękuję za uwagę.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FF6E3D-E412-48C4-B6A7-0BCDD5AB1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30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Panoramiczny</PresentationFormat>
  <Paragraphs>27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Motyw pakietu Office</vt:lpstr>
      <vt:lpstr>Dzień wiosny</vt:lpstr>
      <vt:lpstr>Jak wita się wiosnę w Polsce?</vt:lpstr>
      <vt:lpstr>Oznaki wiosny.</vt:lpstr>
      <vt:lpstr> Typowy dzień Wiosny</vt:lpstr>
      <vt:lpstr>Prezentacja programu PowerPoint</vt:lpstr>
      <vt:lpstr>Pierwszy dzień Wiosny ,to też dzień wagarowicza.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wiosny</dc:title>
  <dc:creator>Robert Adamczyk</dc:creator>
  <cp:lastModifiedBy>Robert Adamczyk</cp:lastModifiedBy>
  <cp:revision>1</cp:revision>
  <dcterms:created xsi:type="dcterms:W3CDTF">2021-03-18T11:23:29Z</dcterms:created>
  <dcterms:modified xsi:type="dcterms:W3CDTF">2021-03-18T11:26:57Z</dcterms:modified>
</cp:coreProperties>
</file>